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D6D-4D6E-42A2-8E51-4A85DCAA8FB1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F3C1-52EC-490E-9BB9-C6546510C1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D6D-4D6E-42A2-8E51-4A85DCAA8FB1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F3C1-52EC-490E-9BB9-C6546510C1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D6D-4D6E-42A2-8E51-4A85DCAA8FB1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F3C1-52EC-490E-9BB9-C6546510C1B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D6D-4D6E-42A2-8E51-4A85DCAA8FB1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F3C1-52EC-490E-9BB9-C6546510C1B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D6D-4D6E-42A2-8E51-4A85DCAA8FB1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F3C1-52EC-490E-9BB9-C6546510C1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D6D-4D6E-42A2-8E51-4A85DCAA8FB1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F3C1-52EC-490E-9BB9-C6546510C1B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D6D-4D6E-42A2-8E51-4A85DCAA8FB1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F3C1-52EC-490E-9BB9-C6546510C1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D6D-4D6E-42A2-8E51-4A85DCAA8FB1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F3C1-52EC-490E-9BB9-C6546510C1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D6D-4D6E-42A2-8E51-4A85DCAA8FB1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F3C1-52EC-490E-9BB9-C6546510C1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D6D-4D6E-42A2-8E51-4A85DCAA8FB1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F3C1-52EC-490E-9BB9-C6546510C1B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DD6D-4D6E-42A2-8E51-4A85DCAA8FB1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5F3C1-52EC-490E-9BB9-C6546510C1B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963DD6D-4D6E-42A2-8E51-4A85DCAA8FB1}" type="datetimeFigureOut">
              <a:rPr lang="ru-RU" smtClean="0"/>
              <a:t>11.07.2017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405F3C1-52EC-490E-9BB9-C6546510C1B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Викторина</a:t>
            </a:r>
            <a:br>
              <a:rPr lang="ru-RU" dirty="0" smtClean="0"/>
            </a:br>
            <a:r>
              <a:rPr lang="ru-RU" dirty="0" smtClean="0"/>
              <a:t> «Шахматная Тюмень»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75331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620687"/>
            <a:ext cx="1584176" cy="126734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592" y="3573016"/>
            <a:ext cx="3221816" cy="252028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08" y="3570547"/>
            <a:ext cx="3138474" cy="266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809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какого года отмечается международный праздник шахмат? Как он называется?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71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ответы!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22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 какого года в Тюмени проводятся регулярные областные турниры по шахматам?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00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называется система шахматных </a:t>
            </a:r>
            <a:r>
              <a:rPr lang="ru-RU" dirty="0" smtClean="0"/>
              <a:t>знаков, </a:t>
            </a:r>
            <a:r>
              <a:rPr lang="ru-RU" dirty="0" smtClean="0"/>
              <a:t>с </a:t>
            </a:r>
            <a:r>
              <a:rPr lang="ru-RU" dirty="0" smtClean="0"/>
              <a:t>помощью  </a:t>
            </a:r>
            <a:r>
              <a:rPr lang="ru-RU" dirty="0" smtClean="0"/>
              <a:t>которой шахматисты записывают шахматные партии?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803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каком году открылся </a:t>
            </a:r>
            <a:r>
              <a:rPr lang="ru-RU" dirty="0" smtClean="0"/>
              <a:t>первый областной шахматный </a:t>
            </a:r>
            <a:r>
              <a:rPr lang="ru-RU" dirty="0" smtClean="0"/>
              <a:t>клуб в городе Тюмени?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62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40324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 шахматной доске каждая фигура имеет свою цену. </a:t>
            </a:r>
            <a:br>
              <a:rPr lang="ru-RU" dirty="0" smtClean="0"/>
            </a:br>
            <a:r>
              <a:rPr lang="ru-RU" dirty="0" smtClean="0"/>
              <a:t>Цена: пешка – 1 (единица)</a:t>
            </a:r>
            <a:br>
              <a:rPr lang="ru-RU" dirty="0" smtClean="0"/>
            </a:br>
            <a:r>
              <a:rPr lang="ru-RU" dirty="0" smtClean="0"/>
              <a:t>Ферзь  _____пешек?</a:t>
            </a:r>
            <a:br>
              <a:rPr lang="ru-RU" dirty="0" smtClean="0"/>
            </a:br>
            <a:r>
              <a:rPr lang="ru-RU" dirty="0" err="1" smtClean="0"/>
              <a:t>Ладья______пешек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>Конь _______пешек?</a:t>
            </a:r>
            <a:br>
              <a:rPr lang="ru-RU" dirty="0" smtClean="0"/>
            </a:br>
            <a:r>
              <a:rPr lang="ru-RU" dirty="0" err="1" smtClean="0"/>
              <a:t>Слон_______пешек</a:t>
            </a:r>
            <a:r>
              <a:rPr lang="ru-RU" dirty="0" smtClean="0"/>
              <a:t>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256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Назовите международных гроссмейстеров по шахматам </a:t>
            </a:r>
            <a:r>
              <a:rPr lang="ru-RU" dirty="0" smtClean="0"/>
              <a:t>Тюмени и Тюменской области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21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называется творческий процесс создания шахматных задач и этюдов?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925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каком году в Тюмени открыли «Сквер шахматистов»?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313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Назовите первого президента Международной шахматной федерации (ФИДЕ)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730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130</TotalTime>
  <Words>102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Викторина  «Шахматная Тюмень»</vt:lpstr>
      <vt:lpstr>С какого года в Тюмени проводятся регулярные областные турниры по шахматам?</vt:lpstr>
      <vt:lpstr>Как называется система шахматных знаков, с помощью  которой шахматисты записывают шахматные партии?</vt:lpstr>
      <vt:lpstr>В каком году открылся первый областной шахматный клуб в городе Тюмени?</vt:lpstr>
      <vt:lpstr>На шахматной доске каждая фигура имеет свою цену.  Цена: пешка – 1 (единица) Ферзь  _____пешек? Ладья______пешек? Конь _______пешек? Слон_______пешек? </vt:lpstr>
      <vt:lpstr>Назовите международных гроссмейстеров по шахматам Тюмени и Тюменской области</vt:lpstr>
      <vt:lpstr>Как называется творческий процесс создания шахматных задач и этюдов?</vt:lpstr>
      <vt:lpstr>В каком году в Тюмени открыли «Сквер шахматистов»?</vt:lpstr>
      <vt:lpstr>Назовите первого президента Международной шахматной федерации (ФИДЕ)</vt:lpstr>
      <vt:lpstr>С какого года отмечается международный праздник шахмат? Как он называется?</vt:lpstr>
      <vt:lpstr>Спасибо за ответы!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 «Шахматная Тюмень»</dc:title>
  <dc:creator>ГШК</dc:creator>
  <cp:lastModifiedBy>ГШК</cp:lastModifiedBy>
  <cp:revision>10</cp:revision>
  <dcterms:created xsi:type="dcterms:W3CDTF">2017-07-10T10:23:57Z</dcterms:created>
  <dcterms:modified xsi:type="dcterms:W3CDTF">2017-07-11T07:22:25Z</dcterms:modified>
</cp:coreProperties>
</file>